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109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10" name="직각 삼각형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제목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ko-KR" altLang="en-US" smtClean="0"/>
              <a:t>마스터 부제목 스타일 편집</a:t>
            </a:r>
            <a:endParaRPr kumimoji="0" lang="en-US"/>
          </a:p>
        </p:txBody>
      </p:sp>
      <p:grpSp>
        <p:nvGrpSpPr>
          <p:cNvPr id="2" name="그룹 1"/>
          <p:cNvGrpSpPr/>
          <p:nvPr/>
        </p:nvGrpSpPr>
        <p:grpSpPr>
          <a:xfrm>
            <a:off x="-3765" y="4953000"/>
            <a:ext cx="9147765" cy="1912088"/>
            <a:chOff x="-3765" y="4832896"/>
            <a:chExt cx="9147765" cy="2032192"/>
          </a:xfrm>
        </p:grpSpPr>
        <p:sp>
          <p:nvSpPr>
            <p:cNvPr id="7" name="자유형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자유형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자유형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직선 연결선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날짜 개체 틀 29"/>
          <p:cNvSpPr>
            <a:spLocks noGrp="1"/>
          </p:cNvSpPr>
          <p:nvPr>
            <p:ph type="dt" sz="half" idx="10"/>
          </p:nvPr>
        </p:nvSpPr>
        <p:spPr/>
        <p:txBody>
          <a:bodyPr/>
          <a:lstStyle>
            <a:lvl1pPr>
              <a:defRPr>
                <a:solidFill>
                  <a:srgbClr val="FFFFFF"/>
                </a:solidFill>
              </a:defRPr>
            </a:lvl1pPr>
            <a:extLst/>
          </a:lstStyle>
          <a:p>
            <a:fld id="{D864CDBA-DBF5-4759-A738-C98DFBFE1AEF}" type="datetimeFigureOut">
              <a:rPr lang="ko-KR" altLang="en-US" smtClean="0"/>
              <a:pPr/>
              <a:t>2013-02-23</a:t>
            </a:fld>
            <a:endParaRPr lang="ko-KR" altLang="en-US"/>
          </a:p>
        </p:txBody>
      </p:sp>
      <p:sp>
        <p:nvSpPr>
          <p:cNvPr id="19" name="바닥글 개체 틀 18"/>
          <p:cNvSpPr>
            <a:spLocks noGrp="1"/>
          </p:cNvSpPr>
          <p:nvPr>
            <p:ph type="ftr" sz="quarter" idx="11"/>
          </p:nvPr>
        </p:nvSpPr>
        <p:spPr/>
        <p:txBody>
          <a:bodyPr/>
          <a:lstStyle>
            <a:lvl1pPr>
              <a:defRPr>
                <a:solidFill>
                  <a:schemeClr val="accent1">
                    <a:tint val="20000"/>
                  </a:schemeClr>
                </a:solidFill>
              </a:defRPr>
            </a:lvl1pPr>
            <a:extLst/>
          </a:lstStyle>
          <a:p>
            <a:endParaRPr lang="ko-KR" altLang="en-US"/>
          </a:p>
        </p:txBody>
      </p:sp>
      <p:sp>
        <p:nvSpPr>
          <p:cNvPr id="27" name="슬라이드 번호 개체 틀 26"/>
          <p:cNvSpPr>
            <a:spLocks noGrp="1"/>
          </p:cNvSpPr>
          <p:nvPr>
            <p:ph type="sldNum" sz="quarter" idx="12"/>
          </p:nvPr>
        </p:nvSpPr>
        <p:spPr/>
        <p:txBody>
          <a:bodyPr/>
          <a:lstStyle>
            <a:lvl1pPr>
              <a:defRPr>
                <a:solidFill>
                  <a:srgbClr val="FFFFFF"/>
                </a:solidFill>
              </a:defRPr>
            </a:lvl1pPr>
            <a:extLst/>
          </a:lstStyle>
          <a:p>
            <a:fld id="{F86D06F1-5077-4C05-9D98-1E25EBA7F066}"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1481329"/>
            <a:ext cx="8229600" cy="4386071"/>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5" name="바닥글 개체 틀 4"/>
          <p:cNvSpPr>
            <a:spLocks noGrp="1"/>
          </p:cNvSpPr>
          <p:nvPr>
            <p:ph type="ftr" sz="quarter" idx="11"/>
          </p:nvPr>
        </p:nvSpPr>
        <p:spPr/>
        <p:txBody>
          <a:bodyPr/>
          <a:lstStyle>
            <a:extLst/>
          </a:lstStyle>
          <a:p>
            <a:endParaRPr lang="ko-KR" altLang="en-US"/>
          </a:p>
        </p:txBody>
      </p:sp>
      <p:sp>
        <p:nvSpPr>
          <p:cNvPr id="6" name="슬라이드 번호 개체 틀 5"/>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844013" y="274640"/>
            <a:ext cx="1777470" cy="5592761"/>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41"/>
            <a:ext cx="6324600" cy="5592760"/>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5" name="바닥글 개체 틀 4"/>
          <p:cNvSpPr>
            <a:spLocks noGrp="1"/>
          </p:cNvSpPr>
          <p:nvPr>
            <p:ph type="ftr" sz="quarter" idx="11"/>
          </p:nvPr>
        </p:nvSpPr>
        <p:spPr/>
        <p:txBody>
          <a:bodyPr/>
          <a:lstStyle>
            <a:extLst/>
          </a:lstStyle>
          <a:p>
            <a:endParaRPr lang="ko-KR" altLang="en-US"/>
          </a:p>
        </p:txBody>
      </p:sp>
      <p:sp>
        <p:nvSpPr>
          <p:cNvPr id="6" name="슬라이드 번호 개체 틀 5"/>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5" name="바닥글 개체 틀 4"/>
          <p:cNvSpPr>
            <a:spLocks noGrp="1"/>
          </p:cNvSpPr>
          <p:nvPr>
            <p:ph type="ftr" sz="quarter" idx="11"/>
          </p:nvPr>
        </p:nvSpPr>
        <p:spPr/>
        <p:txBody>
          <a:bodyPr/>
          <a:lstStyle>
            <a:extLst/>
          </a:lstStyle>
          <a:p>
            <a:endParaRPr lang="ko-KR" altLang="en-US"/>
          </a:p>
        </p:txBody>
      </p:sp>
      <p:sp>
        <p:nvSpPr>
          <p:cNvPr id="6" name="슬라이드 번호 개체 틀 5"/>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
        <p:nvSpPr>
          <p:cNvPr id="7" name="제목 6"/>
          <p:cNvSpPr>
            <a:spLocks noGrp="1"/>
          </p:cNvSpPr>
          <p:nvPr>
            <p:ph type="title"/>
          </p:nvPr>
        </p:nvSpPr>
        <p:spPr/>
        <p:txBody>
          <a:bodyPr rtlCol="0"/>
          <a:lstStyle>
            <a:extLst/>
          </a:lstStyle>
          <a:p>
            <a:r>
              <a:rPr kumimoji="0" lang="ko-KR" altLang="en-US" smtClean="0"/>
              <a:t>마스터 제목 스타일 편집</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Ref idx="1002">
        <a:schemeClr val="bg1"/>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5" name="바닥글 개체 틀 4"/>
          <p:cNvSpPr>
            <a:spLocks noGrp="1"/>
          </p:cNvSpPr>
          <p:nvPr>
            <p:ph type="ftr" sz="quarter" idx="11"/>
          </p:nvPr>
        </p:nvSpPr>
        <p:spPr/>
        <p:txBody>
          <a:bodyPr/>
          <a:lstStyle>
            <a:extLst/>
          </a:lstStyle>
          <a:p>
            <a:endParaRPr lang="ko-KR" altLang="en-US"/>
          </a:p>
        </p:txBody>
      </p:sp>
      <p:sp>
        <p:nvSpPr>
          <p:cNvPr id="6" name="슬라이드 번호 개체 틀 5"/>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
        <p:nvSpPr>
          <p:cNvPr id="7" name="갈매기형 수장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갈매기형 수장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bg>
      <p:bgRef idx="1002">
        <a:schemeClr val="bg1"/>
      </p:bgRef>
    </p:bg>
    <p:spTree>
      <p:nvGrpSpPr>
        <p:cNvPr id="1" name=""/>
        <p:cNvGrpSpPr/>
        <p:nvPr/>
      </p:nvGrpSpPr>
      <p:grpSpPr>
        <a:xfrm>
          <a:off x="0" y="0"/>
          <a:ext cx="0" cy="0"/>
          <a:chOff x="0" y="0"/>
          <a:chExt cx="0" cy="0"/>
        </a:xfrm>
      </p:grpSpPr>
      <p:sp>
        <p:nvSpPr>
          <p:cNvPr id="3" name="내용 개체 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6" name="바닥글 개체 틀 5"/>
          <p:cNvSpPr>
            <a:spLocks noGrp="1"/>
          </p:cNvSpPr>
          <p:nvPr>
            <p:ph type="ftr" sz="quarter" idx="11"/>
          </p:nvPr>
        </p:nvSpPr>
        <p:spPr/>
        <p:txBody>
          <a:bodyPr/>
          <a:lstStyle>
            <a:extLst/>
          </a:lstStyle>
          <a:p>
            <a:endParaRPr lang="ko-KR" altLang="en-US"/>
          </a:p>
        </p:txBody>
      </p:sp>
      <p:sp>
        <p:nvSpPr>
          <p:cNvPr id="7" name="슬라이드 번호 개체 틀 6"/>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
        <p:nvSpPr>
          <p:cNvPr id="8" name="제목 7"/>
          <p:cNvSpPr>
            <a:spLocks noGrp="1"/>
          </p:cNvSpPr>
          <p:nvPr>
            <p:ph type="title"/>
          </p:nvPr>
        </p:nvSpPr>
        <p:spPr/>
        <p:txBody>
          <a:bodyPr rtlCol="0"/>
          <a:lstStyle>
            <a:extLst/>
          </a:lstStyle>
          <a:p>
            <a:r>
              <a:rPr kumimoji="0" lang="ko-KR" altLang="en-US" smtClean="0"/>
              <a:t>마스터 제목 스타일 편집</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bg>
      <p:bgRef idx="1003">
        <a:schemeClr val="bg1"/>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8" name="바닥글 개체 틀 7"/>
          <p:cNvSpPr>
            <a:spLocks noGrp="1"/>
          </p:cNvSpPr>
          <p:nvPr>
            <p:ph type="ftr" sz="quarter" idx="11"/>
          </p:nvPr>
        </p:nvSpPr>
        <p:spPr/>
        <p:txBody>
          <a:bodyPr/>
          <a:lstStyle>
            <a:extLst/>
          </a:lstStyle>
          <a:p>
            <a:endParaRPr lang="ko-KR" altLang="en-US"/>
          </a:p>
        </p:txBody>
      </p:sp>
      <p:sp>
        <p:nvSpPr>
          <p:cNvPr id="9" name="슬라이드 번호 개체 틀 8"/>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bg>
      <p:bgRef idx="1002">
        <a:schemeClr val="bg1"/>
      </p:bgRef>
    </p:bg>
    <p:spTree>
      <p:nvGrpSpPr>
        <p:cNvPr id="1" name=""/>
        <p:cNvGrpSpPr/>
        <p:nvPr/>
      </p:nvGrpSpPr>
      <p:grpSpPr>
        <a:xfrm>
          <a:off x="0" y="0"/>
          <a:ext cx="0" cy="0"/>
          <a:chOff x="0" y="0"/>
          <a:chExt cx="0" cy="0"/>
        </a:xfrm>
      </p:grpSpPr>
      <p:sp>
        <p:nvSpPr>
          <p:cNvPr id="3" name="날짜 개체 틀 2"/>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4" name="바닥글 개체 틀 3"/>
          <p:cNvSpPr>
            <a:spLocks noGrp="1"/>
          </p:cNvSpPr>
          <p:nvPr>
            <p:ph type="ftr" sz="quarter" idx="11"/>
          </p:nvPr>
        </p:nvSpPr>
        <p:spPr/>
        <p:txBody>
          <a:bodyPr/>
          <a:lstStyle>
            <a:extLst/>
          </a:lstStyle>
          <a:p>
            <a:endParaRPr lang="ko-KR" altLang="en-US"/>
          </a:p>
        </p:txBody>
      </p:sp>
      <p:sp>
        <p:nvSpPr>
          <p:cNvPr id="5" name="슬라이드 번호 개체 틀 4"/>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
        <p:nvSpPr>
          <p:cNvPr id="6" name="제목 5"/>
          <p:cNvSpPr>
            <a:spLocks noGrp="1"/>
          </p:cNvSpPr>
          <p:nvPr>
            <p:ph type="title"/>
          </p:nvPr>
        </p:nvSpPr>
        <p:spPr/>
        <p:txBody>
          <a:bodyPr rtlCol="0"/>
          <a:lstStyle>
            <a:extLst/>
          </a:lstStyle>
          <a:p>
            <a:r>
              <a:rPr kumimoji="0" lang="ko-KR" altLang="en-US" smtClean="0"/>
              <a:t>마스터 제목 스타일 편집</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extLst/>
          </a:lstStyle>
          <a:p>
            <a:fld id="{D864CDBA-DBF5-4759-A738-C98DFBFE1AEF}" type="datetimeFigureOut">
              <a:rPr lang="ko-KR" altLang="en-US" smtClean="0"/>
              <a:pPr/>
              <a:t>2013-02-23</a:t>
            </a:fld>
            <a:endParaRPr lang="ko-KR" altLang="en-US"/>
          </a:p>
        </p:txBody>
      </p:sp>
      <p:sp>
        <p:nvSpPr>
          <p:cNvPr id="3" name="바닥글 개체 틀 2"/>
          <p:cNvSpPr>
            <a:spLocks noGrp="1"/>
          </p:cNvSpPr>
          <p:nvPr>
            <p:ph type="ftr" sz="quarter" idx="11"/>
          </p:nvPr>
        </p:nvSpPr>
        <p:spPr/>
        <p:txBody>
          <a:bodyPr/>
          <a:lstStyle>
            <a:extLst/>
          </a:lstStyle>
          <a:p>
            <a:endParaRPr lang="ko-KR" altLang="en-US"/>
          </a:p>
        </p:txBody>
      </p:sp>
      <p:sp>
        <p:nvSpPr>
          <p:cNvPr id="4" name="슬라이드 번호 개체 틀 3"/>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캡션 있는 콘텐츠">
    <p:bg>
      <p:bgRef idx="1003">
        <a:schemeClr val="bg1"/>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a:xfrm>
            <a:off x="6727032" y="6407944"/>
            <a:ext cx="1920240" cy="365760"/>
          </a:xfrm>
        </p:spPr>
        <p:txBody>
          <a:bodyPr/>
          <a:lstStyle>
            <a:extLst/>
          </a:lstStyle>
          <a:p>
            <a:fld id="{D864CDBA-DBF5-4759-A738-C98DFBFE1AEF}" type="datetimeFigureOut">
              <a:rPr lang="ko-KR" altLang="en-US" smtClean="0"/>
              <a:pPr/>
              <a:t>2013-02-23</a:t>
            </a:fld>
            <a:endParaRPr lang="ko-KR" altLang="en-US"/>
          </a:p>
        </p:txBody>
      </p:sp>
      <p:sp>
        <p:nvSpPr>
          <p:cNvPr id="6" name="바닥글 개체 틀 5"/>
          <p:cNvSpPr>
            <a:spLocks noGrp="1"/>
          </p:cNvSpPr>
          <p:nvPr>
            <p:ph type="ftr" sz="quarter" idx="11"/>
          </p:nvPr>
        </p:nvSpPr>
        <p:spPr/>
        <p:txBody>
          <a:bodyPr/>
          <a:lstStyle>
            <a:extLst/>
          </a:lstStyle>
          <a:p>
            <a:endParaRPr lang="ko-KR" altLang="en-US"/>
          </a:p>
        </p:txBody>
      </p:sp>
      <p:sp>
        <p:nvSpPr>
          <p:cNvPr id="7" name="슬라이드 번호 개체 틀 6"/>
          <p:cNvSpPr>
            <a:spLocks noGrp="1"/>
          </p:cNvSpPr>
          <p:nvPr>
            <p:ph type="sldNum" sz="quarter" idx="12"/>
          </p:nvPr>
        </p:nvSpPr>
        <p:spPr/>
        <p:txBody>
          <a:bodyPr/>
          <a:lstStyle>
            <a:extLst/>
          </a:lstStyle>
          <a:p>
            <a:fld id="{F86D06F1-5077-4C05-9D98-1E25EBA7F066}" type="slidenum">
              <a:rPr lang="ko-KR" altLang="en-US" smtClean="0"/>
              <a:pPr/>
              <a:t>‹#›</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bg>
      <p:bgRef idx="1002">
        <a:schemeClr val="bg1"/>
      </p:bgRef>
    </p:bg>
    <p:spTree>
      <p:nvGrpSpPr>
        <p:cNvPr id="1" name=""/>
        <p:cNvGrpSpPr/>
        <p:nvPr/>
      </p:nvGrpSpPr>
      <p:grpSpPr>
        <a:xfrm>
          <a:off x="0" y="0"/>
          <a:ext cx="0" cy="0"/>
          <a:chOff x="0" y="0"/>
          <a:chExt cx="0" cy="0"/>
        </a:xfrm>
      </p:grpSpPr>
      <p:sp>
        <p:nvSpPr>
          <p:cNvPr id="4" name="텍스트 개체 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ko-KR" altLang="en-US" smtClean="0"/>
              <a:t>마스터 텍스트 스타일을 편집합니다</a:t>
            </a:r>
          </a:p>
        </p:txBody>
      </p:sp>
      <p:sp>
        <p:nvSpPr>
          <p:cNvPr id="3" name="그림 개체 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ko-KR" altLang="en-US" smtClean="0"/>
              <a:t>그림을 추가하려면 아이콘을 클릭하십시오</a:t>
            </a:r>
            <a:endParaRPr kumimoji="0" lang="en-US" dirty="0"/>
          </a:p>
        </p:txBody>
      </p:sp>
      <p:sp>
        <p:nvSpPr>
          <p:cNvPr id="5" name="날짜 개체 틀 4"/>
          <p:cNvSpPr>
            <a:spLocks noGrp="1"/>
          </p:cNvSpPr>
          <p:nvPr>
            <p:ph type="dt" sz="half" idx="10"/>
          </p:nvPr>
        </p:nvSpPr>
        <p:spPr/>
        <p:txBody>
          <a:bodyPr/>
          <a:lstStyle>
            <a:lvl1pPr>
              <a:defRPr>
                <a:solidFill>
                  <a:schemeClr val="tx1"/>
                </a:solidFill>
              </a:defRPr>
            </a:lvl1pPr>
            <a:extLst/>
          </a:lstStyle>
          <a:p>
            <a:fld id="{D864CDBA-DBF5-4759-A738-C98DFBFE1AEF}" type="datetimeFigureOut">
              <a:rPr lang="ko-KR" altLang="en-US" smtClean="0"/>
              <a:pPr/>
              <a:t>2013-02-23</a:t>
            </a:fld>
            <a:endParaRPr lang="ko-KR" altLang="en-US"/>
          </a:p>
        </p:txBody>
      </p:sp>
      <p:sp>
        <p:nvSpPr>
          <p:cNvPr id="6" name="바닥글 개체 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ko-KR" altLang="en-US"/>
          </a:p>
        </p:txBody>
      </p:sp>
      <p:sp>
        <p:nvSpPr>
          <p:cNvPr id="7" name="슬라이드 번호 개체 틀 6"/>
          <p:cNvSpPr>
            <a:spLocks noGrp="1"/>
          </p:cNvSpPr>
          <p:nvPr>
            <p:ph type="sldNum" sz="quarter" idx="12"/>
          </p:nvPr>
        </p:nvSpPr>
        <p:spPr/>
        <p:txBody>
          <a:bodyPr/>
          <a:lstStyle>
            <a:lvl1pPr>
              <a:defRPr>
                <a:solidFill>
                  <a:schemeClr val="tx1"/>
                </a:solidFill>
              </a:defRPr>
            </a:lvl1pPr>
            <a:extLst/>
          </a:lstStyle>
          <a:p>
            <a:fld id="{F86D06F1-5077-4C05-9D98-1E25EBA7F066}" type="slidenum">
              <a:rPr lang="ko-KR" altLang="en-US" smtClean="0"/>
              <a:pPr/>
              <a:t>‹#›</a:t>
            </a:fld>
            <a:endParaRPr lang="ko-KR" altLang="en-US"/>
          </a:p>
        </p:txBody>
      </p:sp>
      <p:sp>
        <p:nvSpPr>
          <p:cNvPr id="2" name="제목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ko-KR" altLang="en-US" smtClean="0"/>
              <a:t>마스터 제목 스타일 편집</a:t>
            </a:r>
            <a:endParaRPr kumimoji="0" lang="en-US"/>
          </a:p>
        </p:txBody>
      </p:sp>
      <p:sp>
        <p:nvSpPr>
          <p:cNvPr id="8" name="자유형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자유형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직각 삼각형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직선 연결선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갈매기형 수장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갈매기형 수장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자유형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자유형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직각 삼각형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직선 연결선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제목 개체 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864CDBA-DBF5-4759-A738-C98DFBFE1AEF}" type="datetimeFigureOut">
              <a:rPr lang="ko-KR" altLang="en-US" smtClean="0"/>
              <a:pPr/>
              <a:t>2013-02-23</a:t>
            </a:fld>
            <a:endParaRPr lang="ko-KR" altLang="en-US"/>
          </a:p>
        </p:txBody>
      </p:sp>
      <p:sp>
        <p:nvSpPr>
          <p:cNvPr id="22" name="바닥글 개체 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ko-KR" altLang="en-US"/>
          </a:p>
        </p:txBody>
      </p:sp>
      <p:sp>
        <p:nvSpPr>
          <p:cNvPr id="18" name="슬라이드 번호 개체 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86D06F1-5077-4C05-9D98-1E25EBA7F066}"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1"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1"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1"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1"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1"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1"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1"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1"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1"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214282" y="642918"/>
            <a:ext cx="4672018" cy="1441451"/>
          </a:xfrm>
        </p:spPr>
        <p:txBody>
          <a:bodyPr>
            <a:normAutofit/>
            <a:scene3d>
              <a:camera prst="perspectiveLeft"/>
              <a:lightRig rig="threePt" dir="t"/>
            </a:scene3d>
          </a:bodyPr>
          <a:lstStyle/>
          <a:p>
            <a:r>
              <a:rPr lang="en-US" altLang="ko-KR" sz="6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4">
                      <a:satMod val="175000"/>
                      <a:alpha val="40000"/>
                    </a:schemeClr>
                  </a:glow>
                  <a:reflection blurRad="12700" stA="28000" endPos="45000" dist="1000" dir="5400000" sy="-100000" algn="bl" rotWithShape="0"/>
                </a:effectLst>
                <a:latin typeface="Castellar" pitchFamily="18" charset="0"/>
              </a:rPr>
              <a:t>PARTY</a:t>
            </a:r>
            <a:endParaRPr lang="ko-KR" altLang="en-US" sz="6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4">
                    <a:satMod val="175000"/>
                    <a:alpha val="40000"/>
                  </a:schemeClr>
                </a:glow>
                <a:reflection blurRad="12700" stA="28000" endPos="45000" dist="1000" dir="5400000" sy="-100000" algn="bl" rotWithShape="0"/>
              </a:effectLst>
              <a:latin typeface="Castellar" pitchFamily="18" charset="0"/>
            </a:endParaRPr>
          </a:p>
        </p:txBody>
      </p:sp>
      <p:sp>
        <p:nvSpPr>
          <p:cNvPr id="3" name="부제목 2"/>
          <p:cNvSpPr>
            <a:spLocks noGrp="1"/>
          </p:cNvSpPr>
          <p:nvPr>
            <p:ph type="subTitle" idx="1"/>
          </p:nvPr>
        </p:nvSpPr>
        <p:spPr>
          <a:xfrm>
            <a:off x="4572000" y="5286388"/>
            <a:ext cx="4343408" cy="1328750"/>
          </a:xfrm>
        </p:spPr>
        <p:txBody>
          <a:bodyPr>
            <a:normAutofit/>
          </a:bodyPr>
          <a:lstStyle/>
          <a:p>
            <a:r>
              <a:rPr lang="en-US" altLang="ko-KR" sz="6600" dirty="0" smtClean="0">
                <a:solidFill>
                  <a:schemeClr val="bg1"/>
                </a:solidFill>
                <a:latin typeface="Palace Script MT" pitchFamily="66" charset="0"/>
              </a:rPr>
              <a:t>By </a:t>
            </a:r>
            <a:r>
              <a:rPr lang="en-US" altLang="ko-KR" sz="6600" dirty="0" err="1" smtClean="0">
                <a:solidFill>
                  <a:schemeClr val="bg1"/>
                </a:solidFill>
                <a:latin typeface="Palace Script MT" pitchFamily="66" charset="0"/>
              </a:rPr>
              <a:t>Garam</a:t>
            </a:r>
            <a:endParaRPr lang="ko-KR" altLang="en-US" sz="6600" dirty="0">
              <a:solidFill>
                <a:schemeClr val="bg1"/>
              </a:solidFill>
              <a:latin typeface="Palace Script MT" pitchFamily="66" charset="0"/>
            </a:endParaRPr>
          </a:p>
        </p:txBody>
      </p:sp>
      <p:pic>
        <p:nvPicPr>
          <p:cNvPr id="7" name="그림 6" descr="http://upload.wikimedia.org/wikipedia/commons/7/78/Australian_Coat_of_Arms.png"/>
          <p:cNvPicPr/>
          <p:nvPr/>
        </p:nvPicPr>
        <p:blipFill>
          <a:blip r:embed="rId2"/>
          <a:srcRect/>
          <a:stretch>
            <a:fillRect/>
          </a:stretch>
        </p:blipFill>
        <p:spPr bwMode="auto">
          <a:xfrm>
            <a:off x="3214678" y="2500306"/>
            <a:ext cx="3143272"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0" y="1357298"/>
            <a:ext cx="9144000" cy="5500702"/>
          </a:xfrm>
        </p:spPr>
        <p:txBody>
          <a:bodyPr>
            <a:normAutofit/>
          </a:bodyPr>
          <a:lstStyle/>
          <a:p>
            <a:pPr>
              <a:buNone/>
            </a:pPr>
            <a:r>
              <a:rPr lang="en-US" altLang="ko-KR" sz="2800" dirty="0" smtClean="0">
                <a:solidFill>
                  <a:srgbClr val="00B050"/>
                </a:solidFill>
                <a:latin typeface="Forte" pitchFamily="66" charset="0"/>
              </a:rPr>
              <a:t>The Australian Labor Party(ALP) governs in A.C.T,  Tasmania and South Australia. You’re leader is Julia Gillard . The Parties governing Commonwealth of Australia have began after the federal election in 2007. </a:t>
            </a:r>
            <a:r>
              <a:rPr lang="en-US" altLang="ko-KR" sz="2800" dirty="0">
                <a:solidFill>
                  <a:srgbClr val="00B050"/>
                </a:solidFill>
                <a:latin typeface="Forte" pitchFamily="66" charset="0"/>
              </a:rPr>
              <a:t>T</a:t>
            </a:r>
            <a:r>
              <a:rPr lang="en-US" altLang="ko-KR" sz="2800" dirty="0" smtClean="0">
                <a:solidFill>
                  <a:srgbClr val="00B050"/>
                </a:solidFill>
                <a:latin typeface="Forte" pitchFamily="66" charset="0"/>
              </a:rPr>
              <a:t>he Parties competes against another for political offices at the federal and state(sometimes at the local) level.</a:t>
            </a:r>
            <a:r>
              <a:rPr lang="en-US" sz="2800" dirty="0">
                <a:solidFill>
                  <a:srgbClr val="00B050"/>
                </a:solidFill>
                <a:latin typeface="Forte" pitchFamily="66" charset="0"/>
              </a:rPr>
              <a:t> </a:t>
            </a:r>
            <a:r>
              <a:rPr lang="en-US" sz="2800" dirty="0" smtClean="0">
                <a:solidFill>
                  <a:srgbClr val="00B050"/>
                </a:solidFill>
                <a:latin typeface="Forte" pitchFamily="66" charset="0"/>
              </a:rPr>
              <a:t>The Labor Party has descended from 1890’s in the Australian colonial parliaments to federation. The </a:t>
            </a:r>
            <a:r>
              <a:rPr lang="en-US" sz="2800" dirty="0">
                <a:solidFill>
                  <a:srgbClr val="00B050"/>
                </a:solidFill>
                <a:latin typeface="Forte" pitchFamily="66" charset="0"/>
              </a:rPr>
              <a:t>ALP was founded as a </a:t>
            </a:r>
            <a:r>
              <a:rPr lang="en-US" sz="2800" dirty="0" smtClean="0">
                <a:solidFill>
                  <a:srgbClr val="00B050"/>
                </a:solidFill>
                <a:latin typeface="Forte" pitchFamily="66" charset="0"/>
              </a:rPr>
              <a:t>federal party</a:t>
            </a:r>
            <a:r>
              <a:rPr lang="en-US" sz="2800" dirty="0">
                <a:solidFill>
                  <a:srgbClr val="00B050"/>
                </a:solidFill>
                <a:latin typeface="Forte" pitchFamily="66" charset="0"/>
              </a:rPr>
              <a:t> prior to the first sitting of the </a:t>
            </a:r>
            <a:r>
              <a:rPr lang="en-US" sz="2800" dirty="0" smtClean="0">
                <a:solidFill>
                  <a:srgbClr val="00B050"/>
                </a:solidFill>
                <a:latin typeface="Forte" pitchFamily="66" charset="0"/>
              </a:rPr>
              <a:t>Australian Parliament</a:t>
            </a:r>
            <a:r>
              <a:rPr lang="en-US" sz="2800" dirty="0">
                <a:solidFill>
                  <a:srgbClr val="00B050"/>
                </a:solidFill>
                <a:latin typeface="Forte" pitchFamily="66" charset="0"/>
              </a:rPr>
              <a:t> in </a:t>
            </a:r>
            <a:r>
              <a:rPr lang="en-US" sz="2800" dirty="0" smtClean="0">
                <a:solidFill>
                  <a:srgbClr val="00B050"/>
                </a:solidFill>
                <a:latin typeface="Forte" pitchFamily="66" charset="0"/>
              </a:rPr>
              <a:t>1901.</a:t>
            </a:r>
            <a:endParaRPr lang="ko-KR" altLang="en-US" sz="2800" dirty="0">
              <a:solidFill>
                <a:srgbClr val="00B050"/>
              </a:solidFill>
              <a:latin typeface="Forte" pitchFamily="66" charset="0"/>
            </a:endParaRPr>
          </a:p>
        </p:txBody>
      </p:sp>
      <p:sp>
        <p:nvSpPr>
          <p:cNvPr id="2" name="제목 1"/>
          <p:cNvSpPr>
            <a:spLocks noGrp="1"/>
          </p:cNvSpPr>
          <p:nvPr>
            <p:ph type="title"/>
          </p:nvPr>
        </p:nvSpPr>
        <p:spPr/>
        <p:txBody>
          <a:bodyPr/>
          <a:lstStyle/>
          <a:p>
            <a:r>
              <a:rPr lang="en-US" altLang="ko-KR" dirty="0" smtClean="0"/>
              <a:t>Labor Party</a:t>
            </a:r>
            <a:endParaRPr lang="ko-KR" altLang="en-U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pPr>
              <a:buNone/>
            </a:pPr>
            <a:r>
              <a:rPr lang="en-US" altLang="ko-KR" sz="2800" dirty="0" smtClean="0">
                <a:solidFill>
                  <a:srgbClr val="7030A0"/>
                </a:solidFill>
                <a:latin typeface="Forte" pitchFamily="66" charset="0"/>
              </a:rPr>
              <a:t>Liberal Party of Australia’s leader is Tony Abbot. The Liberal Party is governs in Victoria, NSW, South Australia and Western Australia Liberal Party is one of the most important Australian political parties. The Liberal Party was f</a:t>
            </a:r>
            <a:r>
              <a:rPr lang="en-US" sz="2800" dirty="0" smtClean="0">
                <a:solidFill>
                  <a:srgbClr val="7030A0"/>
                </a:solidFill>
                <a:latin typeface="Forte" pitchFamily="66" charset="0"/>
              </a:rPr>
              <a:t>ounded </a:t>
            </a:r>
            <a:r>
              <a:rPr lang="en-US" sz="2800" dirty="0">
                <a:solidFill>
                  <a:srgbClr val="7030A0"/>
                </a:solidFill>
                <a:latin typeface="Forte" pitchFamily="66" charset="0"/>
              </a:rPr>
              <a:t>in 1945 to </a:t>
            </a:r>
            <a:r>
              <a:rPr lang="en-US" sz="2800" dirty="0" smtClean="0">
                <a:solidFill>
                  <a:srgbClr val="7030A0"/>
                </a:solidFill>
                <a:latin typeface="Forte" pitchFamily="66" charset="0"/>
              </a:rPr>
              <a:t>replace the Untied Australia Party (UAP).</a:t>
            </a:r>
            <a:r>
              <a:rPr lang="en-US" sz="2800" dirty="0">
                <a:solidFill>
                  <a:srgbClr val="7030A0"/>
                </a:solidFill>
                <a:latin typeface="Forte" pitchFamily="66" charset="0"/>
              </a:rPr>
              <a:t> The UAP </a:t>
            </a:r>
            <a:r>
              <a:rPr lang="en-US" sz="2800" dirty="0" smtClean="0">
                <a:solidFill>
                  <a:srgbClr val="7030A0"/>
                </a:solidFill>
                <a:latin typeface="Forte" pitchFamily="66" charset="0"/>
              </a:rPr>
              <a:t>  had </a:t>
            </a:r>
            <a:r>
              <a:rPr lang="en-US" sz="2800" dirty="0">
                <a:solidFill>
                  <a:srgbClr val="7030A0"/>
                </a:solidFill>
                <a:latin typeface="Forte" pitchFamily="66" charset="0"/>
              </a:rPr>
              <a:t>been </a:t>
            </a:r>
            <a:r>
              <a:rPr lang="en-US" sz="2800" dirty="0" smtClean="0">
                <a:solidFill>
                  <a:srgbClr val="7030A0"/>
                </a:solidFill>
                <a:latin typeface="Forte" pitchFamily="66" charset="0"/>
              </a:rPr>
              <a:t>developed as a new alliance </a:t>
            </a:r>
            <a:r>
              <a:rPr lang="en-US" sz="2800" dirty="0">
                <a:solidFill>
                  <a:srgbClr val="7030A0"/>
                </a:solidFill>
                <a:latin typeface="Forte" pitchFamily="66" charset="0"/>
              </a:rPr>
              <a:t>in </a:t>
            </a:r>
            <a:r>
              <a:rPr lang="en-US" sz="2800" dirty="0" smtClean="0">
                <a:solidFill>
                  <a:srgbClr val="7030A0"/>
                </a:solidFill>
                <a:latin typeface="Forte" pitchFamily="66" charset="0"/>
              </a:rPr>
              <a:t>1931.</a:t>
            </a:r>
            <a:endParaRPr lang="ko-KR" altLang="en-US" sz="2800" dirty="0">
              <a:solidFill>
                <a:srgbClr val="7030A0"/>
              </a:solidFill>
              <a:latin typeface="Forte" pitchFamily="66" charset="0"/>
            </a:endParaRPr>
          </a:p>
        </p:txBody>
      </p:sp>
      <p:sp>
        <p:nvSpPr>
          <p:cNvPr id="2" name="제목 1"/>
          <p:cNvSpPr>
            <a:spLocks noGrp="1"/>
          </p:cNvSpPr>
          <p:nvPr>
            <p:ph type="title"/>
          </p:nvPr>
        </p:nvSpPr>
        <p:spPr/>
        <p:txBody>
          <a:bodyPr/>
          <a:lstStyle/>
          <a:p>
            <a:r>
              <a:rPr lang="en-US" altLang="ko-KR" dirty="0" smtClean="0"/>
              <a:t>Liberal Party</a:t>
            </a:r>
            <a:endParaRPr lang="ko-KR" alt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0" y="1600200"/>
            <a:ext cx="9144000" cy="5257800"/>
          </a:xfrm>
        </p:spPr>
        <p:txBody>
          <a:bodyPr>
            <a:normAutofit/>
          </a:bodyPr>
          <a:lstStyle/>
          <a:p>
            <a:pPr>
              <a:buNone/>
            </a:pPr>
            <a:r>
              <a:rPr lang="en-US" altLang="ko-KR" sz="2800" dirty="0" smtClean="0">
                <a:solidFill>
                  <a:srgbClr val="FF0000"/>
                </a:solidFill>
                <a:latin typeface="Forte" pitchFamily="66" charset="0"/>
              </a:rPr>
              <a:t>The citizens used to vote in an Australian Country Party and adopted the name National Country Party in 1945. the name had change to National Party of Australia in 1982.  The leader of this party is Warren  Truss.  This party is governs in Queensland.  This party has been represented in the Federal Parliament ever since in its formation over 80 years ago.                                                                 </a:t>
            </a:r>
            <a:endParaRPr lang="ko-KR" altLang="en-US" sz="2800" dirty="0">
              <a:solidFill>
                <a:srgbClr val="FF0000"/>
              </a:solidFill>
              <a:latin typeface="Forte" pitchFamily="66" charset="0"/>
            </a:endParaRPr>
          </a:p>
        </p:txBody>
      </p:sp>
      <p:sp>
        <p:nvSpPr>
          <p:cNvPr id="2" name="제목 1"/>
          <p:cNvSpPr>
            <a:spLocks noGrp="1"/>
          </p:cNvSpPr>
          <p:nvPr>
            <p:ph type="title"/>
          </p:nvPr>
        </p:nvSpPr>
        <p:spPr/>
        <p:txBody>
          <a:bodyPr/>
          <a:lstStyle/>
          <a:p>
            <a:r>
              <a:rPr lang="en-US" altLang="ko-KR" dirty="0" smtClean="0"/>
              <a:t>National Party</a:t>
            </a:r>
            <a:endParaRPr lang="ko-KR" altLang="en-US" dirty="0"/>
          </a:p>
        </p:txBody>
      </p:sp>
    </p:spTree>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pPr>
              <a:buNone/>
            </a:pPr>
            <a:r>
              <a:rPr lang="en-US" sz="2800" dirty="0" smtClean="0">
                <a:solidFill>
                  <a:srgbClr val="00B0F0"/>
                </a:solidFill>
                <a:latin typeface="Forte" pitchFamily="66" charset="0"/>
              </a:rPr>
              <a:t>The Australian Greens, commonly known as The Greens. The party was formed in 1992 and is today a confederation of eight state and territory parties. This   party's leader is Christine Milne. The formation of the Greens in 1992 brought together over a dozen    green groups, from state and local organizations.</a:t>
            </a:r>
            <a:endParaRPr lang="ko-KR" altLang="en-US" sz="2800" dirty="0">
              <a:solidFill>
                <a:srgbClr val="00B0F0"/>
              </a:solidFill>
              <a:latin typeface="Forte" pitchFamily="66" charset="0"/>
            </a:endParaRPr>
          </a:p>
        </p:txBody>
      </p:sp>
      <p:sp>
        <p:nvSpPr>
          <p:cNvPr id="2" name="제목 1"/>
          <p:cNvSpPr>
            <a:spLocks noGrp="1"/>
          </p:cNvSpPr>
          <p:nvPr>
            <p:ph type="title"/>
          </p:nvPr>
        </p:nvSpPr>
        <p:spPr/>
        <p:txBody>
          <a:bodyPr/>
          <a:lstStyle/>
          <a:p>
            <a:r>
              <a:rPr lang="en-US" altLang="ko-KR" dirty="0" smtClean="0"/>
              <a:t>Australian Greens</a:t>
            </a:r>
            <a:endParaRPr lang="ko-KR" altLang="en-US"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1600200"/>
            <a:ext cx="8472518" cy="4525963"/>
          </a:xfrm>
        </p:spPr>
        <p:txBody>
          <a:bodyPr/>
          <a:lstStyle/>
          <a:p>
            <a:pPr>
              <a:buNone/>
            </a:pPr>
            <a:r>
              <a:rPr lang="en-US" altLang="ko-KR" dirty="0" smtClean="0">
                <a:solidFill>
                  <a:srgbClr val="F06CFE"/>
                </a:solidFill>
                <a:latin typeface="Forte" pitchFamily="66" charset="0"/>
              </a:rPr>
              <a:t>This party’s leader is Bob Katter. It was formed in 3</a:t>
            </a:r>
            <a:r>
              <a:rPr lang="en-US" altLang="ko-KR" baseline="30000" dirty="0" smtClean="0">
                <a:solidFill>
                  <a:srgbClr val="F06CFE"/>
                </a:solidFill>
                <a:latin typeface="Forte" pitchFamily="66" charset="0"/>
              </a:rPr>
              <a:t>rd</a:t>
            </a:r>
            <a:r>
              <a:rPr lang="en-US" altLang="ko-KR" dirty="0" smtClean="0">
                <a:solidFill>
                  <a:srgbClr val="F06CFE"/>
                </a:solidFill>
                <a:latin typeface="Forte" pitchFamily="66" charset="0"/>
              </a:rPr>
              <a:t> June 2011 by the Federal Member of Parliament Bob Katter.</a:t>
            </a:r>
            <a:r>
              <a:rPr lang="en-US" dirty="0" smtClean="0">
                <a:solidFill>
                  <a:srgbClr val="F06CFE"/>
                </a:solidFill>
                <a:latin typeface="Forte" pitchFamily="66" charset="0"/>
              </a:rPr>
              <a:t> It won two seats at    the March 2012 state election in Queensland. </a:t>
            </a:r>
            <a:endParaRPr lang="ko-KR" altLang="en-US" dirty="0" smtClean="0">
              <a:solidFill>
                <a:srgbClr val="F06CFE"/>
              </a:solidFill>
              <a:latin typeface="Forte" pitchFamily="66" charset="0"/>
            </a:endParaRPr>
          </a:p>
          <a:p>
            <a:endParaRPr lang="ko-KR" altLang="en-US" dirty="0"/>
          </a:p>
        </p:txBody>
      </p:sp>
      <p:sp>
        <p:nvSpPr>
          <p:cNvPr id="2" name="제목 1"/>
          <p:cNvSpPr>
            <a:spLocks noGrp="1"/>
          </p:cNvSpPr>
          <p:nvPr>
            <p:ph type="title"/>
          </p:nvPr>
        </p:nvSpPr>
        <p:spPr/>
        <p:txBody>
          <a:bodyPr/>
          <a:lstStyle/>
          <a:p>
            <a:r>
              <a:rPr lang="en-US" altLang="ko-KR" dirty="0" smtClean="0"/>
              <a:t>Katter’s Party</a:t>
            </a:r>
            <a:endParaRPr lang="ko-KR" altLang="en-US" dirty="0"/>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pPr>
              <a:buNone/>
            </a:pPr>
            <a:r>
              <a:rPr lang="en-US" altLang="ko-KR" sz="2800" dirty="0" smtClean="0">
                <a:solidFill>
                  <a:schemeClr val="accent6"/>
                </a:solidFill>
                <a:latin typeface="Forte" pitchFamily="66" charset="0"/>
              </a:rPr>
              <a:t>This party’s leader, John Madigan, was elected term of six years and had 2.3 percent of primary votes for him in Victoria at the 2010 federal election at July 2011.  </a:t>
            </a:r>
            <a:endParaRPr lang="ko-KR" altLang="en-US" sz="2800" dirty="0">
              <a:solidFill>
                <a:schemeClr val="accent6"/>
              </a:solidFill>
              <a:latin typeface="Forte" pitchFamily="66" charset="0"/>
            </a:endParaRPr>
          </a:p>
        </p:txBody>
      </p:sp>
      <p:sp>
        <p:nvSpPr>
          <p:cNvPr id="2" name="제목 1"/>
          <p:cNvSpPr>
            <a:spLocks noGrp="1"/>
          </p:cNvSpPr>
          <p:nvPr>
            <p:ph type="title"/>
          </p:nvPr>
        </p:nvSpPr>
        <p:spPr/>
        <p:txBody>
          <a:bodyPr/>
          <a:lstStyle/>
          <a:p>
            <a:r>
              <a:rPr lang="en-US" altLang="ko-KR" dirty="0" smtClean="0"/>
              <a:t>Democratic Labor Party</a:t>
            </a:r>
            <a:endParaRPr lang="ko-KR" altLang="en-US" dirty="0"/>
          </a:p>
        </p:txBody>
      </p:sp>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광장">
  <a:themeElements>
    <a:clrScheme name="광장">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광장">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광장">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139</TotalTime>
  <Words>292</Words>
  <Application>Microsoft Office PowerPoint</Application>
  <PresentationFormat>화면 슬라이드 쇼(4:3)</PresentationFormat>
  <Paragraphs>14</Paragraphs>
  <Slides>7</Slides>
  <Notes>0</Notes>
  <HiddenSlides>0</HiddenSlides>
  <MMClips>0</MMClips>
  <ScaleCrop>false</ScaleCrop>
  <HeadingPairs>
    <vt:vector size="4" baseType="variant">
      <vt:variant>
        <vt:lpstr>테마</vt:lpstr>
      </vt:variant>
      <vt:variant>
        <vt:i4>1</vt:i4>
      </vt:variant>
      <vt:variant>
        <vt:lpstr>슬라이드 제목</vt:lpstr>
      </vt:variant>
      <vt:variant>
        <vt:i4>7</vt:i4>
      </vt:variant>
    </vt:vector>
  </HeadingPairs>
  <TitlesOfParts>
    <vt:vector size="8" baseType="lpstr">
      <vt:lpstr>광장</vt:lpstr>
      <vt:lpstr>PARTY</vt:lpstr>
      <vt:lpstr>Labor Party</vt:lpstr>
      <vt:lpstr>Liberal Party</vt:lpstr>
      <vt:lpstr>National Party</vt:lpstr>
      <vt:lpstr>Australian Greens</vt:lpstr>
      <vt:lpstr>Katter’s Party</vt:lpstr>
      <vt:lpstr>Democratic Labor Party</vt:lpstr>
    </vt:vector>
  </TitlesOfParts>
  <Company>XP SP3 FINAL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PARTY</dc:title>
  <dc:creator>snoopy</dc:creator>
  <cp:lastModifiedBy>snoopy</cp:lastModifiedBy>
  <cp:revision>18</cp:revision>
  <dcterms:created xsi:type="dcterms:W3CDTF">2013-02-22T07:19:32Z</dcterms:created>
  <dcterms:modified xsi:type="dcterms:W3CDTF">2013-02-22T23:32:51Z</dcterms:modified>
</cp:coreProperties>
</file>